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"/>
  </p:notesMasterIdLst>
  <p:handoutMasterIdLst>
    <p:handoutMasterId r:id="rId4"/>
  </p:handoutMasterIdLst>
  <p:sldIdLst>
    <p:sldId id="361" r:id="rId2"/>
  </p:sldIdLst>
  <p:sldSz cx="9144000" cy="6858000" type="screen4x3"/>
  <p:notesSz cx="7010400" cy="92233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9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9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9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9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9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9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9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9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900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B14932B-5898-4637-A1A6-5AFBBA828750}">
          <p14:sldIdLst>
            <p14:sldId id="3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011"/>
    <a:srgbClr val="0000FF"/>
    <a:srgbClr val="FF3399"/>
    <a:srgbClr val="2540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54" autoAdjust="0"/>
    <p:restoredTop sz="89876" autoAdjust="0"/>
  </p:normalViewPr>
  <p:slideViewPr>
    <p:cSldViewPr>
      <p:cViewPr varScale="1">
        <p:scale>
          <a:sx n="110" d="100"/>
          <a:sy n="110" d="100"/>
        </p:scale>
        <p:origin x="-21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2496" y="-84"/>
      </p:cViewPr>
      <p:guideLst>
        <p:guide orient="horz" pos="2905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6" y="0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61892"/>
            <a:ext cx="3038475" cy="46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6" y="8761892"/>
            <a:ext cx="3038475" cy="46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0B2DC35-E733-425E-B6CE-55F58FD950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500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9" y="0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381734"/>
            <a:ext cx="5607050" cy="415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60316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9" y="8760316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82B428-8AFE-4514-9CC5-0C80DFE95E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164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pex_ppt_cov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981200"/>
            <a:ext cx="9144000" cy="5334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2562225"/>
            <a:ext cx="9144000" cy="533400"/>
          </a:xfrm>
        </p:spPr>
        <p:txBody>
          <a:bodyPr/>
          <a:lstStyle>
            <a:lvl1pPr marL="0" indent="0" algn="ctr">
              <a:lnSpc>
                <a:spcPct val="100000"/>
              </a:lnSpc>
              <a:buFontTx/>
              <a:buNone/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467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8400" y="1219200"/>
            <a:ext cx="12192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620000" y="1219200"/>
            <a:ext cx="1219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0" y="3657600"/>
            <a:ext cx="1219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8400" y="1219200"/>
            <a:ext cx="1219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1219200"/>
            <a:ext cx="1219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apex_ppt_conten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7467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8400" y="1219200"/>
            <a:ext cx="2590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AutoNum type="arabicPeriod"/>
        <a:defRPr sz="13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2667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Tahoma" pitchFamily="84" charset="0"/>
        </a:defRPr>
      </a:lvl2pPr>
      <a:lvl3pPr marL="495300" indent="-2667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Tahoma" pitchFamily="84" charset="0"/>
        </a:defRPr>
      </a:lvl3pPr>
      <a:lvl4pPr marL="609600" indent="-2667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Tahoma" pitchFamily="84" charset="0"/>
        </a:defRPr>
      </a:lvl4pPr>
      <a:lvl5pPr marL="723900" indent="-2667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Tahoma" pitchFamily="84" charset="0"/>
        </a:defRPr>
      </a:lvl5pPr>
      <a:lvl6pPr marL="1181100" indent="-26670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Tahoma" pitchFamily="84" charset="0"/>
        </a:defRPr>
      </a:lvl6pPr>
      <a:lvl7pPr marL="1638300" indent="-26670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Tahoma" pitchFamily="84" charset="0"/>
        </a:defRPr>
      </a:lvl7pPr>
      <a:lvl8pPr marL="2095500" indent="-26670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Tahoma" pitchFamily="84" charset="0"/>
        </a:defRPr>
      </a:lvl8pPr>
      <a:lvl9pPr marL="2552700" indent="-26670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Tahoma" pitchFamily="8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235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Zumba</a:t>
            </a:r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Dancing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7" name="Zumba! - reduc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066800"/>
            <a:ext cx="6629400" cy="4972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38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4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13098</TotalTime>
  <Words>2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1_Default Design</vt:lpstr>
      <vt:lpstr>PowerPoint Presentation</vt:lpstr>
    </vt:vector>
  </TitlesOfParts>
  <Company>Wallrich Landi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WL</dc:creator>
  <cp:lastModifiedBy>Tim Muraki</cp:lastModifiedBy>
  <cp:revision>403</cp:revision>
  <cp:lastPrinted>2013-05-09T19:42:25Z</cp:lastPrinted>
  <dcterms:created xsi:type="dcterms:W3CDTF">2009-12-21T18:51:30Z</dcterms:created>
  <dcterms:modified xsi:type="dcterms:W3CDTF">2013-08-12T22:13:33Z</dcterms:modified>
</cp:coreProperties>
</file>